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75" r:id="rId3"/>
    <p:sldId id="270" r:id="rId4"/>
    <p:sldId id="261" r:id="rId5"/>
    <p:sldId id="258" r:id="rId6"/>
    <p:sldId id="262" r:id="rId7"/>
    <p:sldId id="263" r:id="rId8"/>
    <p:sldId id="264" r:id="rId9"/>
    <p:sldId id="265" r:id="rId10"/>
    <p:sldId id="273" r:id="rId11"/>
    <p:sldId id="274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D46E332-BCB0-4950-9669-62DAF6EF261A}">
          <p14:sldIdLst>
            <p14:sldId id="259"/>
            <p14:sldId id="275"/>
            <p14:sldId id="270"/>
          </p14:sldIdLst>
        </p14:section>
        <p14:section name="Install BlueTool" id="{7F6D2BBA-224A-4AD2-B8E7-F15899A367E6}">
          <p14:sldIdLst>
            <p14:sldId id="261"/>
            <p14:sldId id="258"/>
          </p14:sldIdLst>
        </p14:section>
        <p14:section name="Enable Test Mode" id="{817BE7D3-E896-4591-9A3A-E925FD3582DC}">
          <p14:sldIdLst>
            <p14:sldId id="262"/>
            <p14:sldId id="263"/>
            <p14:sldId id="264"/>
            <p14:sldId id="265"/>
            <p14:sldId id="273"/>
            <p14:sldId id="274"/>
            <p14:sldId id="266"/>
            <p14:sldId id="267"/>
            <p14:sldId id="268"/>
          </p14:sldIdLst>
        </p14:section>
        <p14:section name="Set Tx Carrier Frequency ARM" id="{8E26C37E-5847-4184-93A9-DCA576370936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5" autoAdjust="0"/>
    <p:restoredTop sz="94660"/>
  </p:normalViewPr>
  <p:slideViewPr>
    <p:cSldViewPr snapToGrid="0">
      <p:cViewPr>
        <p:scale>
          <a:sx n="110" d="100"/>
          <a:sy n="110" d="100"/>
        </p:scale>
        <p:origin x="960" y="5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8212953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err="1">
                <a:latin typeface="Helvetica" panose="020B0604020202020204" pitchFamily="34" charset="0"/>
              </a:rPr>
              <a:t>BlueTool</a:t>
            </a:r>
            <a:r>
              <a:rPr lang="en-US" altLang="zh-TW" sz="2400" dirty="0">
                <a:latin typeface="Helvetica" panose="020B0604020202020204" pitchFamily="34" charset="0"/>
              </a:rPr>
              <a:t> Install and Test Command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BFCDA9A-C38E-324F-88A9-6B6BD898D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044" y="4574511"/>
            <a:ext cx="5043434" cy="136153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FFF41D2-3871-3F46-BCB5-C53BAFDA3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212" y="48230"/>
            <a:ext cx="4592099" cy="338077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B19EFB2-0EF9-5346-8D12-AF963CE0A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5" y="1740875"/>
            <a:ext cx="6377294" cy="4725237"/>
          </a:xfrm>
          <a:prstGeom prst="rect">
            <a:avLst/>
          </a:prstGeom>
        </p:spPr>
      </p:pic>
      <p:cxnSp>
        <p:nvCxnSpPr>
          <p:cNvPr id="7" name="直線單箭頭接點 43">
            <a:extLst>
              <a:ext uri="{FF2B5EF4-FFF2-40B4-BE49-F238E27FC236}">
                <a16:creationId xmlns:a16="http://schemas.microsoft.com/office/drawing/2014/main" id="{DEA862C3-5A42-E44E-B543-417004421161}"/>
              </a:ext>
            </a:extLst>
          </p:cNvPr>
          <p:cNvCxnSpPr>
            <a:cxnSpLocks/>
          </p:cNvCxnSpPr>
          <p:nvPr/>
        </p:nvCxnSpPr>
        <p:spPr>
          <a:xfrm>
            <a:off x="3264642" y="3828423"/>
            <a:ext cx="4261573" cy="13072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15">
            <a:extLst>
              <a:ext uri="{FF2B5EF4-FFF2-40B4-BE49-F238E27FC236}">
                <a16:creationId xmlns:a16="http://schemas.microsoft.com/office/drawing/2014/main" id="{9864984B-E9CE-9649-A4CE-061E0FE3708F}"/>
              </a:ext>
            </a:extLst>
          </p:cNvPr>
          <p:cNvCxnSpPr>
            <a:cxnSpLocks/>
          </p:cNvCxnSpPr>
          <p:nvPr/>
        </p:nvCxnSpPr>
        <p:spPr>
          <a:xfrm>
            <a:off x="3215471" y="4059533"/>
            <a:ext cx="4310744" cy="12334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45">
            <a:extLst>
              <a:ext uri="{FF2B5EF4-FFF2-40B4-BE49-F238E27FC236}">
                <a16:creationId xmlns:a16="http://schemas.microsoft.com/office/drawing/2014/main" id="{FF02390E-983C-9048-9354-1E48301ECA41}"/>
              </a:ext>
            </a:extLst>
          </p:cNvPr>
          <p:cNvCxnSpPr>
            <a:cxnSpLocks/>
          </p:cNvCxnSpPr>
          <p:nvPr/>
        </p:nvCxnSpPr>
        <p:spPr>
          <a:xfrm>
            <a:off x="4422913" y="1897884"/>
            <a:ext cx="3103302" cy="31061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5B57921-8941-ED48-9864-4BC9941EA2C9}"/>
              </a:ext>
            </a:extLst>
          </p:cNvPr>
          <p:cNvSpPr txBox="1"/>
          <p:nvPr/>
        </p:nvSpPr>
        <p:spPr>
          <a:xfrm>
            <a:off x="3763121" y="2026806"/>
            <a:ext cx="7812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Ground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CC3649D2-E396-7D48-B6A1-8BB2F37A739D}"/>
              </a:ext>
            </a:extLst>
          </p:cNvPr>
          <p:cNvSpPr txBox="1"/>
          <p:nvPr/>
        </p:nvSpPr>
        <p:spPr>
          <a:xfrm>
            <a:off x="2480294" y="3446593"/>
            <a:ext cx="8524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 err="1">
                <a:solidFill>
                  <a:srgbClr val="FF0000"/>
                </a:solidFill>
              </a:rPr>
              <a:t>UART_Tx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2685096-C48F-CD45-BCBE-9547F52577AE}"/>
              </a:ext>
            </a:extLst>
          </p:cNvPr>
          <p:cNvSpPr txBox="1"/>
          <p:nvPr/>
        </p:nvSpPr>
        <p:spPr>
          <a:xfrm>
            <a:off x="2191716" y="3804231"/>
            <a:ext cx="90320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 err="1">
                <a:solidFill>
                  <a:srgbClr val="FF0000"/>
                </a:solidFill>
              </a:rPr>
              <a:t>UART_Rx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D6D6585-6676-4D4A-B0C7-08BA5998E5C9}"/>
              </a:ext>
            </a:extLst>
          </p:cNvPr>
          <p:cNvSpPr txBox="1"/>
          <p:nvPr/>
        </p:nvSpPr>
        <p:spPr>
          <a:xfrm>
            <a:off x="439839" y="119688"/>
            <a:ext cx="382265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/>
              <a:t>HW Rework:</a:t>
            </a:r>
          </a:p>
          <a:p>
            <a:r>
              <a:rPr kumimoji="1" lang="en-US" altLang="zh-TW" dirty="0"/>
              <a:t>Main board connects to Console board</a:t>
            </a:r>
          </a:p>
          <a:p>
            <a:r>
              <a:rPr kumimoji="1" lang="en-US" altLang="zh-TW" dirty="0" err="1"/>
              <a:t>UART_Tx</a:t>
            </a:r>
            <a:r>
              <a:rPr kumimoji="1" lang="en-US" altLang="zh-TW" dirty="0" err="1">
                <a:sym typeface="Wingdings" pitchFamily="2" charset="2"/>
              </a:rPr>
              <a:t>TXD</a:t>
            </a:r>
            <a:endParaRPr kumimoji="1" lang="en-US" altLang="zh-TW" dirty="0">
              <a:sym typeface="Wingdings" pitchFamily="2" charset="2"/>
            </a:endParaRPr>
          </a:p>
          <a:p>
            <a:r>
              <a:rPr kumimoji="1" lang="en-US" altLang="zh-TW" dirty="0" err="1">
                <a:sym typeface="Wingdings" pitchFamily="2" charset="2"/>
              </a:rPr>
              <a:t>UART_RxRXD</a:t>
            </a:r>
            <a:endParaRPr kumimoji="1" lang="en-US" altLang="zh-TW" dirty="0">
              <a:sym typeface="Wingdings" pitchFamily="2" charset="2"/>
            </a:endParaRPr>
          </a:p>
          <a:p>
            <a:r>
              <a:rPr kumimoji="1" lang="en-US" altLang="zh-TW" dirty="0" err="1">
                <a:sym typeface="Wingdings" pitchFamily="2" charset="2"/>
              </a:rPr>
              <a:t>GroundGND</a:t>
            </a:r>
            <a:endParaRPr kumimoji="1" lang="zh-TW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8432219-F1B3-6549-B455-78EEDD9FC2BD}"/>
              </a:ext>
            </a:extLst>
          </p:cNvPr>
          <p:cNvSpPr/>
          <p:nvPr/>
        </p:nvSpPr>
        <p:spPr>
          <a:xfrm>
            <a:off x="7177737" y="469296"/>
            <a:ext cx="2533421" cy="22298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B73C3A4-944A-814C-92D6-5BBACF0AF37B}"/>
              </a:ext>
            </a:extLst>
          </p:cNvPr>
          <p:cNvSpPr/>
          <p:nvPr/>
        </p:nvSpPr>
        <p:spPr>
          <a:xfrm>
            <a:off x="1742496" y="1750904"/>
            <a:ext cx="3103302" cy="298314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9324A611-EEC5-4248-B65F-4E4B6BCBB516}"/>
              </a:ext>
            </a:extLst>
          </p:cNvPr>
          <p:cNvSpPr txBox="1"/>
          <p:nvPr/>
        </p:nvSpPr>
        <p:spPr>
          <a:xfrm>
            <a:off x="8704161" y="5936047"/>
            <a:ext cx="153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Console board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570CEA33-1DC2-5440-8A69-E5FDE08374D6}"/>
              </a:ext>
            </a:extLst>
          </p:cNvPr>
          <p:cNvSpPr txBox="1"/>
          <p:nvPr/>
        </p:nvSpPr>
        <p:spPr>
          <a:xfrm>
            <a:off x="2351164" y="6422248"/>
            <a:ext cx="2705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Bottom side of Main board</a:t>
            </a:r>
            <a:endParaRPr kumimoji="1" lang="zh-TW" altLang="en-US" dirty="0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7C724B21-99A0-8945-8EF4-085847E6AE0A}"/>
              </a:ext>
            </a:extLst>
          </p:cNvPr>
          <p:cNvSpPr txBox="1"/>
          <p:nvPr/>
        </p:nvSpPr>
        <p:spPr>
          <a:xfrm>
            <a:off x="8900015" y="3362373"/>
            <a:ext cx="114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Schematic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858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CA7D51-F8BC-4E42-AE7E-DDF5EC3B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endParaRPr lang="zh-TW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251B44-8D8D-42C7-AE26-A0CF7C64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2484967"/>
          </a:xfrm>
        </p:spPr>
        <p:txBody>
          <a:bodyPr>
            <a:normAutofit/>
          </a:bodyPr>
          <a:lstStyle/>
          <a:p>
            <a:r>
              <a:rPr lang="en-US" altLang="zh-TW" sz="2200" dirty="0"/>
              <a:t>If display error message, need to</a:t>
            </a:r>
          </a:p>
          <a:p>
            <a:pPr marL="0" indent="0">
              <a:buNone/>
            </a:pPr>
            <a:r>
              <a:rPr lang="en-US" altLang="zh-TW" sz="2200" dirty="0"/>
              <a:t>	(1) DUT Reset (power off and then power on again)</a:t>
            </a:r>
          </a:p>
          <a:p>
            <a:pPr marL="0" indent="0">
              <a:buNone/>
            </a:pPr>
            <a:r>
              <a:rPr lang="en-US" altLang="zh-TW" sz="2200" dirty="0"/>
              <a:t>	(2) Re-plug in USB to TTL dongle</a:t>
            </a:r>
          </a:p>
          <a:p>
            <a:pPr marL="0" indent="0">
              <a:buNone/>
            </a:pPr>
            <a:r>
              <a:rPr lang="en-US" altLang="zh-TW" sz="2200" dirty="0"/>
              <a:t>	(3) Close </a:t>
            </a:r>
            <a:r>
              <a:rPr lang="en-US" altLang="zh-TW" sz="2200" dirty="0" err="1"/>
              <a:t>BlueTool</a:t>
            </a:r>
            <a:r>
              <a:rPr lang="en-US" altLang="zh-TW" sz="2200" dirty="0"/>
              <a:t> and open tool again</a:t>
            </a:r>
          </a:p>
        </p:txBody>
      </p:sp>
    </p:spTree>
    <p:extLst>
      <p:ext uri="{BB962C8B-B14F-4D97-AF65-F5344CB8AC3E}">
        <p14:creationId xmlns:p14="http://schemas.microsoft.com/office/powerpoint/2010/main" val="104912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A. Install </a:t>
            </a:r>
            <a:r>
              <a:rPr lang="en-US" altLang="zh-TW" b="1" dirty="0" err="1">
                <a:latin typeface="Calibri" panose="020F0502020204030204" pitchFamily="34" charset="0"/>
                <a:cs typeface="Calibri" panose="020F0502020204030204" pitchFamily="34" charset="0"/>
              </a:rPr>
              <a:t>BlueTool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folder 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en-US" altLang="zh-TW" sz="2000" dirty="0"/>
              <a:t> Install </a:t>
            </a:r>
            <a:r>
              <a:rPr lang="en-US" altLang="zh-TW" sz="2000" b="1" dirty="0">
                <a:solidFill>
                  <a:srgbClr val="FF0000"/>
                </a:solidFill>
              </a:rPr>
              <a:t>ActivePerl-5.8.4.810-MSWin32-x86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E411D6-C3A9-4A99-B53A-107E872BB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269" y="1686757"/>
            <a:ext cx="6184812" cy="944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3353910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Install </a:t>
            </a:r>
            <a:r>
              <a:rPr lang="en-US" altLang="zh-TW" sz="2000" dirty="0" err="1"/>
              <a:t>BlueTool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3A3E80-1EAB-4015-8B78-5DA1469E5C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614" y="3783367"/>
            <a:ext cx="6598648" cy="1023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68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6F72F0A-D969-419C-A075-0486CA02517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59" y="282803"/>
            <a:ext cx="3677285" cy="27889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F5340-132C-4824-B94C-53F6C915A3D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51" y="232955"/>
            <a:ext cx="3756660" cy="288861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82BE9-D3BC-454E-AB46-69A6EF0F0DB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969" y="179933"/>
            <a:ext cx="3785870" cy="28917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AE6D93-9C74-4307-91B6-A3635E281C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813" y="3429000"/>
            <a:ext cx="3792855" cy="287083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1ECA11-A204-459F-B666-46B05538D336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957" y="3427095"/>
            <a:ext cx="3804285" cy="2872740"/>
          </a:xfrm>
          <a:prstGeom prst="rect">
            <a:avLst/>
          </a:prstGeom>
        </p:spPr>
      </p:pic>
      <p:sp>
        <p:nvSpPr>
          <p:cNvPr id="2" name="箭號: 向右 1">
            <a:extLst>
              <a:ext uri="{FF2B5EF4-FFF2-40B4-BE49-F238E27FC236}">
                <a16:creationId xmlns:a16="http://schemas.microsoft.com/office/drawing/2014/main" id="{A1611441-4BEA-4754-93EC-D219E3841963}"/>
              </a:ext>
            </a:extLst>
          </p:cNvPr>
          <p:cNvSpPr/>
          <p:nvPr/>
        </p:nvSpPr>
        <p:spPr>
          <a:xfrm>
            <a:off x="3721240" y="1553592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30D720CF-0162-4067-B1A8-DF79800ED3FE}"/>
              </a:ext>
            </a:extLst>
          </p:cNvPr>
          <p:cNvSpPr/>
          <p:nvPr/>
        </p:nvSpPr>
        <p:spPr>
          <a:xfrm>
            <a:off x="7747373" y="1535837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89E27F14-A79E-4CC3-9C5F-6890E381DA0B}"/>
              </a:ext>
            </a:extLst>
          </p:cNvPr>
          <p:cNvSpPr/>
          <p:nvPr/>
        </p:nvSpPr>
        <p:spPr>
          <a:xfrm>
            <a:off x="1280116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C906D62-6A19-48DE-91E1-9A8336816FA9}"/>
              </a:ext>
            </a:extLst>
          </p:cNvPr>
          <p:cNvSpPr/>
          <p:nvPr/>
        </p:nvSpPr>
        <p:spPr>
          <a:xfrm>
            <a:off x="5551302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B. Enable Test Mode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763"/>
            <a:ext cx="2292100" cy="429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/>
              <a:t>2.     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2029409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3.     From the </a:t>
            </a:r>
            <a:r>
              <a:rPr lang="en-US" altLang="zh-TW" sz="2000" b="1" dirty="0"/>
              <a:t>View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Log Window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4A9ED7B-F473-4FB5-B899-9F1AF075B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77335" y="1480452"/>
            <a:ext cx="1670118" cy="42946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EBCFF6-59DC-4804-82FC-3DE3B13876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3394" y="2458866"/>
            <a:ext cx="4250560" cy="147214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E1D7658-633A-4BCA-AD49-E9DFCF0CF51C}"/>
              </a:ext>
            </a:extLst>
          </p:cNvPr>
          <p:cNvSpPr txBox="1">
            <a:spLocks/>
          </p:cNvSpPr>
          <p:nvPr/>
        </p:nvSpPr>
        <p:spPr>
          <a:xfrm>
            <a:off x="838200" y="41812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4.     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HCI Control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D84C0BD-E6AE-4DD3-912B-2D56CF0B9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94" y="4681768"/>
            <a:ext cx="3838575" cy="1276350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6A7A90F4-DE4F-45DC-B2E3-A0CCA5D9DDF4}"/>
              </a:ext>
            </a:extLst>
          </p:cNvPr>
          <p:cNvSpPr txBox="1">
            <a:spLocks/>
          </p:cNvSpPr>
          <p:nvPr/>
        </p:nvSpPr>
        <p:spPr>
          <a:xfrm>
            <a:off x="838200" y="1015473"/>
            <a:ext cx="5811175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zh-TW" sz="2000" b="1" dirty="0">
                <a:solidFill>
                  <a:srgbClr val="0000FF"/>
                </a:solidFill>
              </a:rPr>
              <a:t>DUT</a:t>
            </a:r>
            <a:r>
              <a:rPr lang="zh-TW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</a:rPr>
              <a:t>Power on, plug in USB within 5 second </a:t>
            </a:r>
            <a:endParaRPr lang="zh-TW" altLang="en-US" sz="2000" b="1" dirty="0">
              <a:solidFill>
                <a:srgbClr val="0000FF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7BF3D0-3164-4671-9C07-866C7F762A11}"/>
              </a:ext>
            </a:extLst>
          </p:cNvPr>
          <p:cNvSpPr txBox="1"/>
          <p:nvPr/>
        </p:nvSpPr>
        <p:spPr>
          <a:xfrm>
            <a:off x="6927545" y="745473"/>
            <a:ext cx="442625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NOTE </a:t>
            </a:r>
          </a:p>
          <a:p>
            <a:r>
              <a:rPr lang="en-US" altLang="zh-TW" b="1" dirty="0"/>
              <a:t>Page 7-9 must to complete within 30 second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221733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0"/>
            <a:ext cx="10515600" cy="2278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5.     (1)</a:t>
            </a:r>
            <a:r>
              <a:rPr lang="zh-TW" altLang="en-US" sz="2000" dirty="0"/>
              <a:t>  </a:t>
            </a:r>
            <a:r>
              <a:rPr lang="en-US" altLang="zh-TW" sz="2000" dirty="0"/>
              <a:t>In </a:t>
            </a:r>
            <a:r>
              <a:rPr lang="en-US" altLang="zh-TW" sz="2000" b="1" dirty="0"/>
              <a:t>Select HCI Control Window Transport</a:t>
            </a:r>
            <a:r>
              <a:rPr lang="en-US" altLang="zh-TW" sz="2000" dirty="0"/>
              <a:t>, select </a:t>
            </a:r>
            <a:r>
              <a:rPr lang="en-US" altLang="zh-TW" sz="2000" b="1" dirty="0"/>
              <a:t>UART</a:t>
            </a:r>
          </a:p>
          <a:p>
            <a:pPr marL="0" indent="0">
              <a:buNone/>
            </a:pPr>
            <a:r>
              <a:rPr lang="en-US" altLang="zh-TW" sz="2000" dirty="0"/>
              <a:t>        (2)  Key-in COM PORT, the same with device manager</a:t>
            </a:r>
          </a:p>
          <a:p>
            <a:pPr marL="0" indent="0">
              <a:buNone/>
            </a:pPr>
            <a:r>
              <a:rPr lang="en-US" altLang="zh-TW" sz="2000" dirty="0"/>
              <a:t>        (3)  Select baud rate to </a:t>
            </a:r>
            <a:r>
              <a:rPr lang="en-US" altLang="zh-TW" sz="2000" b="1" dirty="0"/>
              <a:t>115200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(4)</a:t>
            </a:r>
            <a:r>
              <a:rPr lang="en-US" altLang="zh-TW" sz="2000" b="1" dirty="0"/>
              <a:t>  </a:t>
            </a:r>
            <a:r>
              <a:rPr lang="en-US" altLang="zh-TW" sz="2000" dirty="0"/>
              <a:t>Cancel</a:t>
            </a:r>
            <a:r>
              <a:rPr lang="en-US" altLang="zh-TW" sz="2000" b="1" dirty="0"/>
              <a:t> CTS flow control  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(5)  Click OK</a:t>
            </a:r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522E142-8528-480A-9B72-82D594629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27" y="3429000"/>
            <a:ext cx="2994734" cy="263821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50CC456-0BA0-4BA6-8811-18AF48A559AC}"/>
              </a:ext>
            </a:extLst>
          </p:cNvPr>
          <p:cNvSpPr/>
          <p:nvPr/>
        </p:nvSpPr>
        <p:spPr>
          <a:xfrm>
            <a:off x="1500326" y="4545367"/>
            <a:ext cx="559293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899566-3916-479D-AC9B-3E7F1CA129F6}"/>
              </a:ext>
            </a:extLst>
          </p:cNvPr>
          <p:cNvSpPr/>
          <p:nvPr/>
        </p:nvSpPr>
        <p:spPr>
          <a:xfrm>
            <a:off x="1075210" y="4493571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(1)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0024C15-B105-4367-A902-225517167CAD}"/>
              </a:ext>
            </a:extLst>
          </p:cNvPr>
          <p:cNvSpPr/>
          <p:nvPr/>
        </p:nvSpPr>
        <p:spPr>
          <a:xfrm>
            <a:off x="2139518" y="4557540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1F6E958-69FF-4480-A896-47E7D9B5C511}"/>
              </a:ext>
            </a:extLst>
          </p:cNvPr>
          <p:cNvSpPr/>
          <p:nvPr/>
        </p:nvSpPr>
        <p:spPr>
          <a:xfrm>
            <a:off x="3213717" y="4505744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(2)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09DAF30-2EE9-4198-A1E0-E8BE32F6C576}"/>
              </a:ext>
            </a:extLst>
          </p:cNvPr>
          <p:cNvSpPr/>
          <p:nvPr/>
        </p:nvSpPr>
        <p:spPr>
          <a:xfrm>
            <a:off x="2166534" y="4827927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39A7793-9405-46C6-ADDC-09BC4F516628}"/>
              </a:ext>
            </a:extLst>
          </p:cNvPr>
          <p:cNvSpPr/>
          <p:nvPr/>
        </p:nvSpPr>
        <p:spPr>
          <a:xfrm>
            <a:off x="3213717" y="477613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(3)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9D502E-58A8-42F2-8893-8AB7A235FC08}"/>
              </a:ext>
            </a:extLst>
          </p:cNvPr>
          <p:cNvSpPr/>
          <p:nvPr/>
        </p:nvSpPr>
        <p:spPr>
          <a:xfrm>
            <a:off x="2166533" y="5056165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11BF0AC-3160-4379-9D8E-0BA3FDFCE12D}"/>
              </a:ext>
            </a:extLst>
          </p:cNvPr>
          <p:cNvSpPr/>
          <p:nvPr/>
        </p:nvSpPr>
        <p:spPr>
          <a:xfrm>
            <a:off x="3213717" y="501639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(4)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4DCE6D3-0AAA-4248-8957-3530AE587AA6}"/>
              </a:ext>
            </a:extLst>
          </p:cNvPr>
          <p:cNvSpPr/>
          <p:nvPr/>
        </p:nvSpPr>
        <p:spPr>
          <a:xfrm>
            <a:off x="3525916" y="3805567"/>
            <a:ext cx="762000" cy="227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D003B96-EA74-4007-9D42-7AD21D17DD92}"/>
              </a:ext>
            </a:extLst>
          </p:cNvPr>
          <p:cNvSpPr/>
          <p:nvPr/>
        </p:nvSpPr>
        <p:spPr>
          <a:xfrm>
            <a:off x="3525916" y="3543353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(5)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171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966557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6.      In the HCI Control Command Window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 Select </a:t>
            </a:r>
            <a:r>
              <a:rPr lang="en-US" altLang="zh-TW" sz="2000" b="1" dirty="0"/>
              <a:t>7.3 Host Controller &amp; Baseband Command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 In the main body of the window, double-click </a:t>
            </a:r>
            <a:r>
              <a:rPr lang="en-US" altLang="zh-TW" sz="2000" b="1" dirty="0"/>
              <a:t>Reset</a:t>
            </a:r>
          </a:p>
          <a:p>
            <a:pPr marL="457200" lvl="1" indent="0">
              <a:buNone/>
            </a:pPr>
            <a:r>
              <a:rPr lang="en-US" altLang="zh-TW" sz="2000" dirty="0"/>
              <a:t>(3-1) Deliver first reset within 30 sec at DUT power on</a:t>
            </a:r>
          </a:p>
          <a:p>
            <a:pPr marL="457200" lvl="1" indent="0">
              <a:buNone/>
            </a:pPr>
            <a:r>
              <a:rPr lang="en-US" altLang="zh-TW" sz="2000" dirty="0"/>
              <a:t>(3-2) wait to success message at the last line reads status = 0x0 (0, "Success")</a:t>
            </a:r>
            <a:endParaRPr lang="zh-TW" altLang="zh-TW" sz="2000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0DADBEF-3C96-4C8C-8873-5B1D37D5FE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99" y="3055295"/>
            <a:ext cx="4190978" cy="140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82538F-B304-47DD-8626-BCB120D4BEAE}"/>
              </a:ext>
            </a:extLst>
          </p:cNvPr>
          <p:cNvSpPr txBox="1"/>
          <p:nvPr/>
        </p:nvSpPr>
        <p:spPr>
          <a:xfrm>
            <a:off x="3153551" y="309044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ED5162-E5CA-4BF9-805F-101BF0A131A7}"/>
              </a:ext>
            </a:extLst>
          </p:cNvPr>
          <p:cNvSpPr txBox="1"/>
          <p:nvPr/>
        </p:nvSpPr>
        <p:spPr>
          <a:xfrm>
            <a:off x="1016492" y="390395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EC4AFF2-FAFA-4AB2-8C45-A1F46FB169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21168" y="2637682"/>
            <a:ext cx="3271238" cy="4097104"/>
          </a:xfrm>
          <a:prstGeom prst="rect">
            <a:avLst/>
          </a:prstGeom>
          <a:ln>
            <a:noFill/>
          </a:ln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052DC71-1653-4135-BAF0-D6C471C3C458}"/>
              </a:ext>
            </a:extLst>
          </p:cNvPr>
          <p:cNvSpPr txBox="1"/>
          <p:nvPr/>
        </p:nvSpPr>
        <p:spPr>
          <a:xfrm>
            <a:off x="7863032" y="4073233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23D1FA86-0161-443F-907B-72E446565BBF}"/>
              </a:ext>
            </a:extLst>
          </p:cNvPr>
          <p:cNvSpPr txBox="1">
            <a:spLocks/>
          </p:cNvSpPr>
          <p:nvPr/>
        </p:nvSpPr>
        <p:spPr>
          <a:xfrm>
            <a:off x="1318252" y="4756447"/>
            <a:ext cx="4079372" cy="106847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b="1" dirty="0">
                <a:solidFill>
                  <a:srgbClr val="FF0000"/>
                </a:solidFill>
              </a:rPr>
              <a:t>Deliver first reset within 30 sec at DUT power 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CE759CC-4710-4E76-BA50-7E74EC80491F}"/>
              </a:ext>
            </a:extLst>
          </p:cNvPr>
          <p:cNvSpPr/>
          <p:nvPr/>
        </p:nvSpPr>
        <p:spPr>
          <a:xfrm>
            <a:off x="5939161" y="3903956"/>
            <a:ext cx="1953088" cy="7479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C21D456-D85C-47FA-A58F-BBD859F07B84}"/>
              </a:ext>
            </a:extLst>
          </p:cNvPr>
          <p:cNvCxnSpPr>
            <a:cxnSpLocks/>
          </p:cNvCxnSpPr>
          <p:nvPr/>
        </p:nvCxnSpPr>
        <p:spPr>
          <a:xfrm flipH="1">
            <a:off x="5326602" y="4423622"/>
            <a:ext cx="611082" cy="4058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4F1C1CC-6333-4E1E-ABC6-F5F577EEA6C1}"/>
              </a:ext>
            </a:extLst>
          </p:cNvPr>
          <p:cNvSpPr txBox="1"/>
          <p:nvPr/>
        </p:nvSpPr>
        <p:spPr>
          <a:xfrm>
            <a:off x="8168573" y="5290682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4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0DDDF7-D865-4799-B339-7119583A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/>
              <a:t>Download Firmware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7E3DAC9-0658-4176-94EE-9596BD510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46671" y="2059618"/>
            <a:ext cx="3595846" cy="4332303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A55778F-DC3F-4F9E-BF68-18F376D6FF3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80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7.     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Download Firmware</a:t>
            </a:r>
          </a:p>
          <a:p>
            <a:pPr marL="457200" lvl="1" indent="0">
              <a:buNone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CDE0446-0B52-4E54-A648-2AF8BE2F3679}"/>
              </a:ext>
            </a:extLst>
          </p:cNvPr>
          <p:cNvSpPr txBox="1"/>
          <p:nvPr/>
        </p:nvSpPr>
        <p:spPr>
          <a:xfrm>
            <a:off x="1881677" y="4697231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9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44397D2B-6E56-4C21-BC1B-E467341DD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98" y="1105100"/>
            <a:ext cx="7735408" cy="543311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B7739AD-BAB5-49DD-B800-C314DE21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0" y="158687"/>
            <a:ext cx="4143375" cy="113347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F468547-E547-4AFB-A236-0945F7AABCE2}"/>
              </a:ext>
            </a:extLst>
          </p:cNvPr>
          <p:cNvSpPr/>
          <p:nvPr/>
        </p:nvSpPr>
        <p:spPr>
          <a:xfrm>
            <a:off x="324087" y="497241"/>
            <a:ext cx="3000653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4988D7-B91C-4F6B-8BF0-AB2C524420BC}"/>
              </a:ext>
            </a:extLst>
          </p:cNvPr>
          <p:cNvSpPr/>
          <p:nvPr/>
        </p:nvSpPr>
        <p:spPr>
          <a:xfrm>
            <a:off x="2149927" y="1720743"/>
            <a:ext cx="3559946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03B1F79A-0ED8-49CB-8E65-7EDF56CE5911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324740" y="666518"/>
            <a:ext cx="980930" cy="1054225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A1C759B0-E69D-4F7F-A58D-279C98E7ABF4}"/>
              </a:ext>
            </a:extLst>
          </p:cNvPr>
          <p:cNvSpPr/>
          <p:nvPr/>
        </p:nvSpPr>
        <p:spPr>
          <a:xfrm>
            <a:off x="5709873" y="1729297"/>
            <a:ext cx="489468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801984E-51F8-4879-86EB-6FE724BB8700}"/>
              </a:ext>
            </a:extLst>
          </p:cNvPr>
          <p:cNvSpPr txBox="1"/>
          <p:nvPr/>
        </p:nvSpPr>
        <p:spPr>
          <a:xfrm>
            <a:off x="1697166" y="1719218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A38189A-6C9D-48A2-B3E4-32058D6DCAA6}"/>
              </a:ext>
            </a:extLst>
          </p:cNvPr>
          <p:cNvSpPr/>
          <p:nvPr/>
        </p:nvSpPr>
        <p:spPr>
          <a:xfrm>
            <a:off x="3815205" y="696274"/>
            <a:ext cx="6841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/>
              <a:t>Import</a:t>
            </a:r>
            <a:r>
              <a:rPr lang="en-US" altLang="zh-TW" sz="2000" dirty="0"/>
              <a:t> </a:t>
            </a:r>
            <a:r>
              <a:rPr lang="en-US" altLang="zh-TW" sz="2000" dirty="0">
                <a:sym typeface="Wingdings" panose="05000000000000000000" pitchFamily="2" charset="2"/>
              </a:rPr>
              <a:t> Select </a:t>
            </a:r>
            <a:r>
              <a:rPr lang="en-US" altLang="zh-TW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CYW20704A2_001.002.011.0296.0298</a:t>
            </a:r>
            <a:endParaRPr lang="en-US" altLang="zh-TW" sz="2000" b="1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E60DF1-435C-4E9B-AD86-E9B0B598118B}"/>
              </a:ext>
            </a:extLst>
          </p:cNvPr>
          <p:cNvSpPr/>
          <p:nvPr/>
        </p:nvSpPr>
        <p:spPr>
          <a:xfrm>
            <a:off x="2240184" y="300513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DD309A0C-BEBE-4140-83DA-E21B86431E79}"/>
              </a:ext>
            </a:extLst>
          </p:cNvPr>
          <p:cNvSpPr txBox="1"/>
          <p:nvPr/>
        </p:nvSpPr>
        <p:spPr>
          <a:xfrm>
            <a:off x="1697165" y="296107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D7FF15C-6022-4F8E-B18A-84AB16346584}"/>
              </a:ext>
            </a:extLst>
          </p:cNvPr>
          <p:cNvSpPr txBox="1"/>
          <p:nvPr/>
        </p:nvSpPr>
        <p:spPr>
          <a:xfrm>
            <a:off x="3474180" y="296107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75D52FF-7DA3-4657-99D2-710B9FD820C9}"/>
              </a:ext>
            </a:extLst>
          </p:cNvPr>
          <p:cNvSpPr/>
          <p:nvPr/>
        </p:nvSpPr>
        <p:spPr>
          <a:xfrm>
            <a:off x="2247687" y="357904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B16CA59-DA61-453B-BB1D-D6BFD1C43B6D}"/>
              </a:ext>
            </a:extLst>
          </p:cNvPr>
          <p:cNvSpPr txBox="1"/>
          <p:nvPr/>
        </p:nvSpPr>
        <p:spPr>
          <a:xfrm>
            <a:off x="1697165" y="353498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(4)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75B1E09D-9ED7-4307-9E9F-73E3FD927216}"/>
              </a:ext>
            </a:extLst>
          </p:cNvPr>
          <p:cNvSpPr txBox="1"/>
          <p:nvPr/>
        </p:nvSpPr>
        <p:spPr>
          <a:xfrm>
            <a:off x="3474180" y="353498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856F1EC-83C5-4AB9-9679-331A8651ACC2}"/>
              </a:ext>
            </a:extLst>
          </p:cNvPr>
          <p:cNvSpPr/>
          <p:nvPr/>
        </p:nvSpPr>
        <p:spPr>
          <a:xfrm>
            <a:off x="3815205" y="4955452"/>
            <a:ext cx="1195474" cy="184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BBC09C1-A243-4ABD-8448-56FDDDF7FD7F}"/>
              </a:ext>
            </a:extLst>
          </p:cNvPr>
          <p:cNvSpPr txBox="1"/>
          <p:nvPr/>
        </p:nvSpPr>
        <p:spPr>
          <a:xfrm>
            <a:off x="3435658" y="486261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(5)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C483F86-2FE7-47FB-BA2E-21F854F8ADAD}"/>
              </a:ext>
            </a:extLst>
          </p:cNvPr>
          <p:cNvSpPr txBox="1"/>
          <p:nvPr/>
        </p:nvSpPr>
        <p:spPr>
          <a:xfrm>
            <a:off x="5010679" y="4878534"/>
            <a:ext cx="19227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Select from burn image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C9C593E1-643B-4636-8F32-2966A7D30D31}"/>
              </a:ext>
            </a:extLst>
          </p:cNvPr>
          <p:cNvSpPr txBox="1"/>
          <p:nvPr/>
        </p:nvSpPr>
        <p:spPr>
          <a:xfrm>
            <a:off x="2108113" y="395097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(6)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4529052-F017-49F7-A374-8ECBDF3373C6}"/>
              </a:ext>
            </a:extLst>
          </p:cNvPr>
          <p:cNvSpPr/>
          <p:nvPr/>
        </p:nvSpPr>
        <p:spPr>
          <a:xfrm>
            <a:off x="2247687" y="4250202"/>
            <a:ext cx="7446729" cy="3928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671BDEA2-C1E9-44B2-A22F-E9B4FBDC5734}"/>
              </a:ext>
            </a:extLst>
          </p:cNvPr>
          <p:cNvSpPr txBox="1"/>
          <p:nvPr/>
        </p:nvSpPr>
        <p:spPr>
          <a:xfrm>
            <a:off x="2437661" y="3929137"/>
            <a:ext cx="763224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Select </a:t>
            </a:r>
            <a:r>
              <a:rPr lang="en-US" altLang="zh-TW" sz="1400" b="1" dirty="0"/>
              <a:t>download configuration record 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altLang="zh-TW" sz="1400" b="1" dirty="0">
                <a:sym typeface="Wingdings" panose="05000000000000000000" pitchFamily="2" charset="2"/>
              </a:rPr>
              <a:t>Locate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  Select </a:t>
            </a:r>
            <a:r>
              <a:rPr lang="en-US" altLang="zh-TW" sz="1400" b="1" dirty="0">
                <a:sym typeface="Wingdings" panose="05000000000000000000" pitchFamily="2" charset="2"/>
              </a:rPr>
              <a:t>CYW20704A2_001.002.011.0296.0298.hcd</a:t>
            </a:r>
            <a:r>
              <a:rPr lang="en-US" altLang="zh-TW" sz="1400" b="1" dirty="0"/>
              <a:t> </a:t>
            </a:r>
            <a:endParaRPr lang="zh-TW" altLang="en-US" sz="1400" b="1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77F50B5-700D-40B6-BBE1-57C408867C86}"/>
              </a:ext>
            </a:extLst>
          </p:cNvPr>
          <p:cNvSpPr/>
          <p:nvPr/>
        </p:nvSpPr>
        <p:spPr>
          <a:xfrm>
            <a:off x="8788643" y="1729296"/>
            <a:ext cx="97064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FFDE7E45-0807-440A-A839-E48FD36871D7}"/>
              </a:ext>
            </a:extLst>
          </p:cNvPr>
          <p:cNvSpPr txBox="1"/>
          <p:nvPr/>
        </p:nvSpPr>
        <p:spPr>
          <a:xfrm>
            <a:off x="8690424" y="1395607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(7)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38" name="圖片 37">
            <a:extLst>
              <a:ext uri="{FF2B5EF4-FFF2-40B4-BE49-F238E27FC236}">
                <a16:creationId xmlns:a16="http://schemas.microsoft.com/office/drawing/2014/main" id="{DCEE9979-5CA1-4A47-AB0C-99E9E9F5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017" y="5209735"/>
            <a:ext cx="4143375" cy="113347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D17C63B2-F52D-4EDA-88D2-AA79F0874506}"/>
              </a:ext>
            </a:extLst>
          </p:cNvPr>
          <p:cNvSpPr/>
          <p:nvPr/>
        </p:nvSpPr>
        <p:spPr>
          <a:xfrm>
            <a:off x="8194089" y="6093069"/>
            <a:ext cx="3089429" cy="258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083DF780-C52E-4935-9C8E-B4D3808C2413}"/>
              </a:ext>
            </a:extLst>
          </p:cNvPr>
          <p:cNvCxnSpPr>
            <a:stCxn id="40" idx="0"/>
          </p:cNvCxnSpPr>
          <p:nvPr/>
        </p:nvCxnSpPr>
        <p:spPr>
          <a:xfrm flipH="1" flipV="1">
            <a:off x="7061705" y="4536137"/>
            <a:ext cx="2677099" cy="15569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26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060A7-1407-4EC4-9D28-FAB2FD89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F97E8F-4BA6-4EF4-B599-9D5693BB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34692"/>
            <a:ext cx="4255364" cy="51567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11ED4EA-0689-4038-A626-B6BFA068C82F}"/>
              </a:ext>
            </a:extLst>
          </p:cNvPr>
          <p:cNvSpPr/>
          <p:nvPr/>
        </p:nvSpPr>
        <p:spPr>
          <a:xfrm>
            <a:off x="916036" y="5472885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E95FC5-CB77-441C-ACC2-E739B6495C29}"/>
              </a:ext>
            </a:extLst>
          </p:cNvPr>
          <p:cNvSpPr/>
          <p:nvPr/>
        </p:nvSpPr>
        <p:spPr>
          <a:xfrm>
            <a:off x="4711850" y="5459152"/>
            <a:ext cx="53731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>
                <a:solidFill>
                  <a:srgbClr val="FF0000"/>
                </a:solidFill>
              </a:rPr>
              <a:t>Display Download completed and next step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888158E0-3FCE-4A62-B31A-15C214B33CB6}"/>
              </a:ext>
            </a:extLst>
          </p:cNvPr>
          <p:cNvCxnSpPr>
            <a:stCxn id="6" idx="3"/>
          </p:cNvCxnSpPr>
          <p:nvPr/>
        </p:nvCxnSpPr>
        <p:spPr>
          <a:xfrm flipV="1">
            <a:off x="3915052" y="5666073"/>
            <a:ext cx="125634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77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3414B2-2A5C-4EAE-924A-9BE2FE1D116E}"/>
              </a:ext>
            </a:extLst>
          </p:cNvPr>
          <p:cNvSpPr txBox="1">
            <a:spLocks/>
          </p:cNvSpPr>
          <p:nvPr/>
        </p:nvSpPr>
        <p:spPr>
          <a:xfrm>
            <a:off x="838200" y="1015802"/>
            <a:ext cx="10515600" cy="147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8.     (1)  After Load FW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control window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protocol active</a:t>
            </a:r>
          </a:p>
          <a:p>
            <a:pPr marL="0" indent="0">
              <a:buNone/>
            </a:pPr>
            <a:r>
              <a:rPr lang="zh-TW" altLang="en-US" sz="2000" dirty="0"/>
              <a:t>        </a:t>
            </a:r>
            <a:r>
              <a:rPr lang="en-US" altLang="zh-TW" sz="2000" dirty="0"/>
              <a:t>(2)  Click </a:t>
            </a:r>
            <a:r>
              <a:rPr lang="en-US" altLang="zh-TW" sz="2000" b="1" dirty="0"/>
              <a:t>Reset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(3)  In the log window, the last line reads status = 0x0 (0, "Success")</a:t>
            </a:r>
          </a:p>
          <a:p>
            <a:pPr marL="0" indent="0">
              <a:buNone/>
            </a:pP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6F4497-BE2D-40F2-9656-4223052E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3" y="2487535"/>
            <a:ext cx="3243636" cy="37346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7E0A4B-9B27-4ECF-B997-03D05C98931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23" y="2487535"/>
            <a:ext cx="3786808" cy="1266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A406984-5C30-4E26-A67E-038FB7321334}"/>
              </a:ext>
            </a:extLst>
          </p:cNvPr>
          <p:cNvSpPr txBox="1"/>
          <p:nvPr/>
        </p:nvSpPr>
        <p:spPr>
          <a:xfrm>
            <a:off x="1304628" y="2602100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578EF1-96D6-4CE1-A835-17809C6FE97B}"/>
              </a:ext>
            </a:extLst>
          </p:cNvPr>
          <p:cNvSpPr txBox="1"/>
          <p:nvPr/>
        </p:nvSpPr>
        <p:spPr>
          <a:xfrm>
            <a:off x="5539642" y="3259723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F1263AC5-6D48-41A0-A107-8210CE915A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F97C04A-7B08-4C37-85B4-7B6C3060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723" y="3960559"/>
            <a:ext cx="3838798" cy="25323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5F761E-20D6-4EFF-8E24-5ABAC9C85424}"/>
              </a:ext>
            </a:extLst>
          </p:cNvPr>
          <p:cNvSpPr/>
          <p:nvPr/>
        </p:nvSpPr>
        <p:spPr>
          <a:xfrm>
            <a:off x="6260393" y="5934523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71C6FE2-4D81-4490-BEAC-21BA6CA0021C}"/>
              </a:ext>
            </a:extLst>
          </p:cNvPr>
          <p:cNvSpPr txBox="1"/>
          <p:nvPr/>
        </p:nvSpPr>
        <p:spPr>
          <a:xfrm>
            <a:off x="5546981" y="5958434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20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278AB03-B008-4119-9D5E-37F5A2B6966D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9.    Set Event Filter 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953A5C-253B-4616-BA61-E97A54F0A7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189" y="1524739"/>
            <a:ext cx="3962400" cy="1145540"/>
          </a:xfrm>
          <a:prstGeom prst="rect">
            <a:avLst/>
          </a:prstGeom>
        </p:spPr>
      </p:pic>
      <p:sp>
        <p:nvSpPr>
          <p:cNvPr id="7" name="箭號: 向右 6">
            <a:extLst>
              <a:ext uri="{FF2B5EF4-FFF2-40B4-BE49-F238E27FC236}">
                <a16:creationId xmlns:a16="http://schemas.microsoft.com/office/drawing/2014/main" id="{C91E7608-7442-4E5A-BAC9-DBDF3E05D139}"/>
              </a:ext>
            </a:extLst>
          </p:cNvPr>
          <p:cNvSpPr/>
          <p:nvPr/>
        </p:nvSpPr>
        <p:spPr>
          <a:xfrm>
            <a:off x="5333589" y="194214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0B91660-42B4-457B-A76B-6D1FF507FF73}"/>
              </a:ext>
            </a:extLst>
          </p:cNvPr>
          <p:cNvSpPr txBox="1">
            <a:spLocks/>
          </p:cNvSpPr>
          <p:nvPr/>
        </p:nvSpPr>
        <p:spPr>
          <a:xfrm>
            <a:off x="838200" y="3214872"/>
            <a:ext cx="10515600" cy="82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b="1" dirty="0"/>
              <a:t>10.   Write Scan Enable</a:t>
            </a:r>
            <a:endParaRPr lang="zh-TW" altLang="zh-TW" sz="2000" b="1" dirty="0"/>
          </a:p>
          <a:p>
            <a:pPr marL="457200" lvl="1" indent="0">
              <a:buNone/>
            </a:pPr>
            <a:r>
              <a:rPr lang="en-US" altLang="zh-TW" sz="2000" dirty="0"/>
              <a:t>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lvl="1"/>
            <a:endParaRPr lang="zh-TW" altLang="en-US" sz="20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1B2663-D82D-47F5-AE79-B3DBBEF56D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1189" y="3990250"/>
            <a:ext cx="3025140" cy="2217420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E2132BB3-4A01-4477-B51E-D84E53E3D7FF}"/>
              </a:ext>
            </a:extLst>
          </p:cNvPr>
          <p:cNvSpPr/>
          <p:nvPr/>
        </p:nvSpPr>
        <p:spPr>
          <a:xfrm>
            <a:off x="4417373" y="483131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3FEB2FC-30F1-4619-91AD-55042E1F6ABB}"/>
              </a:ext>
            </a:extLst>
          </p:cNvPr>
          <p:cNvGrpSpPr/>
          <p:nvPr/>
        </p:nvGrpSpPr>
        <p:grpSpPr>
          <a:xfrm>
            <a:off x="5845534" y="1524739"/>
            <a:ext cx="5275580" cy="1793875"/>
            <a:chOff x="5845534" y="1524739"/>
            <a:chExt cx="5275580" cy="179387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55527AD-FE6A-4AC8-ADAF-0704CE9CC5B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534" y="1524739"/>
              <a:ext cx="5275580" cy="179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3B7B9A-735F-4D7B-ACC8-B8326BDA6858}"/>
                </a:ext>
              </a:extLst>
            </p:cNvPr>
            <p:cNvSpPr/>
            <p:nvPr/>
          </p:nvSpPr>
          <p:spPr>
            <a:xfrm>
              <a:off x="7543143" y="2219106"/>
              <a:ext cx="2426480" cy="228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556E88-4B1E-4BA7-AA0F-055022A37867}"/>
                </a:ext>
              </a:extLst>
            </p:cNvPr>
            <p:cNvSpPr/>
            <p:nvPr/>
          </p:nvSpPr>
          <p:spPr>
            <a:xfrm>
              <a:off x="7483876" y="1814164"/>
              <a:ext cx="906591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7BDEFA-2827-4317-8F72-0FA7F0C221D9}"/>
                </a:ext>
              </a:extLst>
            </p:cNvPr>
            <p:cNvSpPr/>
            <p:nvPr/>
          </p:nvSpPr>
          <p:spPr>
            <a:xfrm>
              <a:off x="7543143" y="3067377"/>
              <a:ext cx="2210540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381289-B0AC-43D2-9BE5-0375AD78F5F6}"/>
                </a:ext>
              </a:extLst>
            </p:cNvPr>
            <p:cNvSpPr/>
            <p:nvPr/>
          </p:nvSpPr>
          <p:spPr>
            <a:xfrm>
              <a:off x="10464799" y="1814164"/>
              <a:ext cx="567268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F4D88FE-5F05-4244-9147-C8100513EC36}"/>
              </a:ext>
            </a:extLst>
          </p:cNvPr>
          <p:cNvGrpSpPr/>
          <p:nvPr/>
        </p:nvGrpSpPr>
        <p:grpSpPr>
          <a:xfrm>
            <a:off x="5008604" y="4500462"/>
            <a:ext cx="3474720" cy="921385"/>
            <a:chOff x="5008604" y="4734763"/>
            <a:chExt cx="3474720" cy="92138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4811D0A7-6786-4139-A339-F0D269CFE0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604" y="4734763"/>
              <a:ext cx="3474720" cy="921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36C413A-031D-4F50-BCD0-4D867EAC7333}"/>
                </a:ext>
              </a:extLst>
            </p:cNvPr>
            <p:cNvSpPr/>
            <p:nvPr/>
          </p:nvSpPr>
          <p:spPr>
            <a:xfrm>
              <a:off x="5845534" y="5065619"/>
              <a:ext cx="1697609" cy="2596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3522D41-39E3-43A8-9EB1-B3B4A1A46709}"/>
                </a:ext>
              </a:extLst>
            </p:cNvPr>
            <p:cNvSpPr/>
            <p:nvPr/>
          </p:nvSpPr>
          <p:spPr>
            <a:xfrm>
              <a:off x="7634520" y="5083799"/>
              <a:ext cx="755948" cy="241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6802C28-FDAF-498A-9922-271772350E2C}"/>
              </a:ext>
            </a:extLst>
          </p:cNvPr>
          <p:cNvSpPr txBox="1"/>
          <p:nvPr/>
        </p:nvSpPr>
        <p:spPr>
          <a:xfrm>
            <a:off x="8466242" y="1683090"/>
            <a:ext cx="15033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Connection setup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7EBB69E-7E6E-41EC-BD2B-BD209BD3AAA0}"/>
              </a:ext>
            </a:extLst>
          </p:cNvPr>
          <p:cNvSpPr txBox="1"/>
          <p:nvPr/>
        </p:nvSpPr>
        <p:spPr>
          <a:xfrm>
            <a:off x="7543143" y="2480910"/>
            <a:ext cx="2488624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Allow connection from devices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6A84FBC-21B2-4D49-945C-8993C035F5AA}"/>
              </a:ext>
            </a:extLst>
          </p:cNvPr>
          <p:cNvSpPr txBox="1"/>
          <p:nvPr/>
        </p:nvSpPr>
        <p:spPr>
          <a:xfrm>
            <a:off x="7535745" y="3289527"/>
            <a:ext cx="43300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Do auto accept the connection with role switch disable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3A6524E-98E1-4883-A02A-3D08F1BBE970}"/>
              </a:ext>
            </a:extLst>
          </p:cNvPr>
          <p:cNvSpPr txBox="1"/>
          <p:nvPr/>
        </p:nvSpPr>
        <p:spPr>
          <a:xfrm>
            <a:off x="5249154" y="5100524"/>
            <a:ext cx="233967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Inquiry and page scan enable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323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BC23F74-80B1-4E50-9CC3-6A005B39CACB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11.  Enable Test Mode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CC2FA6-8287-4680-8656-804AF8774F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" y="1515531"/>
            <a:ext cx="4198866" cy="130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5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4FA91-8789-4104-9939-0047F32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C. Set Tx Carrier Frequency ARM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39977-9AB0-4B18-90E3-9687AB9FCD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1437322"/>
            <a:ext cx="4494530" cy="225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26EA1-2290-43F3-B275-52FB07A783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3916233"/>
            <a:ext cx="4008755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C4A1302-25BD-4799-A856-F98384B3B9DC}"/>
              </a:ext>
            </a:extLst>
          </p:cNvPr>
          <p:cNvSpPr/>
          <p:nvPr/>
        </p:nvSpPr>
        <p:spPr>
          <a:xfrm>
            <a:off x="3036163" y="4181383"/>
            <a:ext cx="692458" cy="195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671B17-CC99-4B26-9625-4A54052E0CAF}"/>
              </a:ext>
            </a:extLst>
          </p:cNvPr>
          <p:cNvSpPr/>
          <p:nvPr/>
        </p:nvSpPr>
        <p:spPr>
          <a:xfrm>
            <a:off x="3036163" y="4441794"/>
            <a:ext cx="594804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90A001-ED11-4476-A4D1-638F7E7237BF}"/>
              </a:ext>
            </a:extLst>
          </p:cNvPr>
          <p:cNvSpPr/>
          <p:nvPr/>
        </p:nvSpPr>
        <p:spPr>
          <a:xfrm>
            <a:off x="3084989" y="4664550"/>
            <a:ext cx="1043127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246334-3DA5-46EE-856F-3B3DCB253B8E}"/>
              </a:ext>
            </a:extLst>
          </p:cNvPr>
          <p:cNvSpPr/>
          <p:nvPr/>
        </p:nvSpPr>
        <p:spPr>
          <a:xfrm>
            <a:off x="3084988" y="5165803"/>
            <a:ext cx="1247315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7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482</Words>
  <Application>Microsoft Macintosh PowerPoint</Application>
  <PresentationFormat>寬螢幕</PresentationFormat>
  <Paragraphs>86</Paragraphs>
  <Slides>15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Arial</vt:lpstr>
      <vt:lpstr>Calibri</vt:lpstr>
      <vt:lpstr>Helvetica</vt:lpstr>
      <vt:lpstr>Office 佈景主題</vt:lpstr>
      <vt:lpstr>PowerPoint 簡報</vt:lpstr>
      <vt:lpstr>PowerPoint 簡報</vt:lpstr>
      <vt:lpstr>NOTE</vt:lpstr>
      <vt:lpstr>A. Install BlueTool</vt:lpstr>
      <vt:lpstr>PowerPoint 簡報</vt:lpstr>
      <vt:lpstr>B. Enable Test Mode</vt:lpstr>
      <vt:lpstr>PowerPoint 簡報</vt:lpstr>
      <vt:lpstr>Reset</vt:lpstr>
      <vt:lpstr>Download Firmware</vt:lpstr>
      <vt:lpstr>PowerPoint 簡報</vt:lpstr>
      <vt:lpstr>PowerPoint 簡報</vt:lpstr>
      <vt:lpstr>PowerPoint 簡報</vt:lpstr>
      <vt:lpstr>PowerPoint 簡報</vt:lpstr>
      <vt:lpstr>PowerPoint 簡報</vt:lpstr>
      <vt:lpstr>C. Set Tx Carrier Frequency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Microsoft Office 使用者</cp:lastModifiedBy>
  <cp:revision>103</cp:revision>
  <dcterms:created xsi:type="dcterms:W3CDTF">2018-11-16T05:26:15Z</dcterms:created>
  <dcterms:modified xsi:type="dcterms:W3CDTF">2021-05-18T09:18:34Z</dcterms:modified>
</cp:coreProperties>
</file>